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  <a:srgbClr val="FF9933"/>
    <a:srgbClr val="00CC00"/>
    <a:srgbClr val="FF0000"/>
    <a:srgbClr val="FFFFCC"/>
    <a:srgbClr val="99FF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81" autoAdjust="0"/>
    <p:restoredTop sz="88949" autoAdjust="0"/>
  </p:normalViewPr>
  <p:slideViewPr>
    <p:cSldViewPr showGuides="1">
      <p:cViewPr varScale="1">
        <p:scale>
          <a:sx n="69" d="100"/>
          <a:sy n="69" d="100"/>
        </p:scale>
        <p:origin x="638" y="3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25" d="100"/>
          <a:sy n="25" d="100"/>
        </p:scale>
        <p:origin x="-1344" y="-96"/>
      </p:cViewPr>
      <p:guideLst>
        <p:guide orient="horz" pos="2880"/>
        <p:guide pos="2160"/>
      </p:guideLst>
    </p:cSldViewPr>
  </p:notesViewPr>
  <p:gridSpacing cx="76200" cy="76200"/>
</p:viewPr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</a:defRPr>
            </a:lvl1pPr>
          </a:lstStyle>
          <a:p>
            <a:pPr>
              <a:defRPr/>
            </a:pPr>
            <a:fld id="{71DAFECA-249C-4EDF-B4BB-67F5E88C4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58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9442F78AF84D4C6193B03152E9E48014"/>
  <p:tag name="SLIDETYPE" val="Q"/>
  <p:tag name="DEMOGRAPHIC" val="False"/>
  <p:tag name="SPEEDSCORING" val="False"/>
  <p:tag name="SLIDEORDER" val="2"/>
  <p:tag name="SLIDEGUID" val="A64D9FF3FB744798A3304652B5046FDB"/>
  <p:tag name="RESPONSESGATHERED" val="True"/>
  <p:tag name="TOTALRESPONSES" val="4"/>
  <p:tag name="QUESTIONALIAS" val="What animal do you see in this picture?"/>
  <p:tag name="ANSWERSALIAS" val="Bird¤Deer¤Snake¤Wolf¤Aardvar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LENGTH" val="33"/>
  <p:tag name="FONTSIZE" val="28"/>
  <p:tag name="BULLETTYPE" val="ppBulletAlphaUCPerio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False"/>
  <p:tag name="ISRESPTABLE" val="True"/>
  <p:tag name="CURRENTSTART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1_Solst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lnDef>
      <a:spPr>
        <a:ln w="76200">
          <a:solidFill>
            <a:srgbClr val="000099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 lIns="92075" tIns="46038" rIns="92075" bIns="46038" rtlCol="0">
        <a:spAutoFit/>
      </a:bodyPr>
      <a:lstStyle>
        <a:defPPr>
          <a:defRPr sz="2400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Solst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lnDef>
      <a:spPr>
        <a:ln w="38100">
          <a:solidFill>
            <a:schemeClr val="accent2">
              <a:lumMod val="50000"/>
            </a:schemeClr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square" lIns="92075" tIns="46038" rIns="92075" bIns="46038" rtlCol="0">
        <a:spAutoFit/>
      </a:bodyPr>
      <a:lstStyle>
        <a:defPPr>
          <a:defRPr sz="2400" b="1"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FF0000"/>
          </a:solidFill>
          <a:tailEnd type="none"/>
        </a:ln>
      </a:spPr>
      <a:bodyPr/>
      <a:lstStyle/>
      <a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rtlCol="0">
        <a:spAutoFit/>
      </a:bodyPr>
      <a:lstStyle>
        <a:defPPr algn="ctr">
          <a:defRPr b="1" dirty="0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22827</TotalTime>
  <Words>3124</Words>
  <Application>Microsoft Office PowerPoint</Application>
  <PresentationFormat>On-screen Show (4:3)</PresentationFormat>
  <Paragraphs>351</Paragraphs>
  <Slides>44</Slides>
  <Notes>43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Arial Unicode MS</vt:lpstr>
      <vt:lpstr>Adobe Devanagari</vt:lpstr>
      <vt:lpstr>Arial</vt:lpstr>
      <vt:lpstr>Arial Rounded MT Bold</vt:lpstr>
      <vt:lpstr>Berlin Sans FB Demi</vt:lpstr>
      <vt:lpstr>Calibri</vt:lpstr>
      <vt:lpstr>Century Schoolbook</vt:lpstr>
      <vt:lpstr>Comic Sans MS</vt:lpstr>
      <vt:lpstr>Gill Sans MT</vt:lpstr>
      <vt:lpstr>Times New Roman</vt:lpstr>
      <vt:lpstr>Trebuchet MS</vt:lpstr>
      <vt:lpstr>Verdana</vt:lpstr>
      <vt:lpstr>Wingdings</vt:lpstr>
      <vt:lpstr>Wingdings 2</vt:lpstr>
      <vt:lpstr>1_Solstice</vt:lpstr>
      <vt:lpstr>Solstice</vt:lpstr>
      <vt:lpstr>2_Solstice</vt:lpstr>
      <vt:lpstr>Office Theme</vt:lpstr>
      <vt:lpstr>Fostering a Spirit of Inquiry in Introductory Biology Labs </vt:lpstr>
      <vt:lpstr>Let’s practice!  What animal do you see in this picture?</vt:lpstr>
      <vt:lpstr>Think back to your science labs when you were in college.  What was your experience more like?</vt:lpstr>
      <vt:lpstr>Think back to your science labs when you were in college.  What was your experience more like?</vt:lpstr>
      <vt:lpstr>PowerPoint Presentation</vt:lpstr>
      <vt:lpstr>PowerPoint Presentation</vt:lpstr>
      <vt:lpstr>In one word, describe a student who has adopted a "spirit of scientific inquiry“.</vt:lpstr>
      <vt:lpstr>Spirit of Scientific Inquiry…what is it?</vt:lpstr>
      <vt:lpstr>PowerPoint Presentation</vt:lpstr>
      <vt:lpstr>PowerPoint Presentation</vt:lpstr>
      <vt:lpstr>PowerPoint Presentation</vt:lpstr>
      <vt:lpstr>PowerPoint Presentation</vt:lpstr>
      <vt:lpstr>Liz Coleman, President, Bennington College, VT on liberal arts education… </vt:lpstr>
      <vt:lpstr>Why does fostering a spirit of scientific inquiry matter?</vt:lpstr>
      <vt:lpstr>How well do you know your students’ thinking?</vt:lpstr>
      <vt:lpstr>What do you think are the justifications students most often use to advocate  teaching ID in addition to evolution?</vt:lpstr>
      <vt:lpstr>Why does fostering a spirit of scientific inquiry matter?</vt:lpstr>
      <vt:lpstr>PowerPoint Presentation</vt:lpstr>
      <vt:lpstr>Fostering a spirit of inquiry in lab from DAY ONE…</vt:lpstr>
      <vt:lpstr>PowerPoint Presentation</vt:lpstr>
      <vt:lpstr>PowerPoint Presentation</vt:lpstr>
      <vt:lpstr>PowerPoint Presentation</vt:lpstr>
      <vt:lpstr>Termite Trails</vt:lpstr>
      <vt:lpstr>PowerPoint Presentation</vt:lpstr>
      <vt:lpstr>Termite Trails Lab</vt:lpstr>
      <vt:lpstr>Which aspects of a “spirit of scientific inquiry” do we begin to foster in this opening lab?</vt:lpstr>
      <vt:lpstr>Pedagogical structure of labs…</vt:lpstr>
      <vt:lpstr>Lab curricular structure</vt:lpstr>
      <vt:lpstr>Connecting inquiry &amp; action…</vt:lpstr>
      <vt:lpstr>Amazon Deforestation Roars Back Part 2: Hahai no ka va i ka ululáau</vt:lpstr>
      <vt:lpstr>Connecting inquiry &amp; action…</vt:lpstr>
      <vt:lpstr>PowerPoint Presentation</vt:lpstr>
      <vt:lpstr>Collaboration in Science</vt:lpstr>
      <vt:lpstr>PowerPoint Presentation</vt:lpstr>
      <vt:lpstr>PowerPoint Presentation</vt:lpstr>
      <vt:lpstr>PowerPoint Presentation</vt:lpstr>
      <vt:lpstr>Independent Projects Labs</vt:lpstr>
      <vt:lpstr>Effective team projects engender positive interdependence among team members while facilitating individual accountability...</vt:lpstr>
      <vt:lpstr>Effective team projects require individual use and integration of knowledge elaborated on by the team.</vt:lpstr>
      <vt:lpstr>Independent Research Poster Project…</vt:lpstr>
      <vt:lpstr>PowerPoint Presentation</vt:lpstr>
      <vt:lpstr>PowerPoint Presentation</vt:lpstr>
      <vt:lpstr>Student &amp; Instructional Support Materials</vt:lpstr>
      <vt:lpstr>For more information on the Discovering Biological Science labs…</vt:lpstr>
    </vt:vector>
  </TitlesOfParts>
  <Company>College of Charleston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S. Peters</dc:creator>
  <cp:lastModifiedBy>Peters, John S</cp:lastModifiedBy>
  <cp:revision>422</cp:revision>
  <cp:lastPrinted>2018-06-22T12:13:48Z</cp:lastPrinted>
  <dcterms:created xsi:type="dcterms:W3CDTF">1999-08-27T13:33:22Z</dcterms:created>
  <dcterms:modified xsi:type="dcterms:W3CDTF">2018-06-22T18:16:43Z</dcterms:modified>
</cp:coreProperties>
</file>